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F0089-0548-4AB1-908F-5DD68F31BC3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3995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A367E-A5B8-4BB4-B89C-DBD32A9475A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77143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A367E-A5B8-4BB4-B89C-DBD32A9475A8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363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E0E2-927B-4614-9A46-6CCFCEBB0C63}" type="datetimeFigureOut">
              <a:rPr lang="zh-TW" altLang="en-US" smtClean="0"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024F-D8B2-4808-A7FF-C20CC56115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4000" t="-5000" r="-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羽珍甲骨古文化研究學會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發起人簡介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林金城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學會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理事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畢業校長退休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林東儀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甲骨文學會中國大道書畫學會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理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事長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大學</a:t>
            </a:r>
            <a:endParaRPr lang="zh-TW" altLang="zh-TW" sz="3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林孟儒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小姐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羽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珍甲骨古文化研究中心助理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大學國語文學系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林茂樹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學會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副理事長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高中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林興中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醫師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高雄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榮總內科部新陳代謝科主任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腎學系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北榮總英國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倫大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周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虎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林教授</a:t>
            </a:r>
            <a:endParaRPr lang="zh-TW" altLang="zh-TW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高雄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師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範大學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文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學院院長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臺灣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師範大學國文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研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究所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周聯華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美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南浸信會神學院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施永淳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興國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管理學院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助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理教授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珠海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大學中國文學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博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士</a:t>
            </a:r>
            <a:endParaRPr lang="zh-TW" altLang="en-US" sz="3600" i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施志銘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甲骨學會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務監事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高中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侯石城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甲骨學會秘書長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陸軍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官校將退役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王介廷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公作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單位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實習主任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教務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主任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彰化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師範大學工業教育學系研究所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胡伯欣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教師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化師範大學中文所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徐開基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義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守大學助理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授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美國州立大學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博士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陳國卿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學會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副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理事長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畢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法官院長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秦照芬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台北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市立教育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學兼課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文化大學史學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研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究所博士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郭芬茹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崑山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科技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大學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成功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大學歷史語言所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許嘉修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羽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珍甲骨古文化研究中心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助理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大學國語文學系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鹿鶴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松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甲骨文學會副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理事長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大學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游志誠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彰化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範大學國文系專任教授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文學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博士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黃于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倩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小姐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土木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助理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工程師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義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守大學土木與生態工程系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黃以文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醫師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彰化基督教醫院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精神科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旌旗教會牧師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三一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神學院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王再興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甲骨文學會常務理事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高中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黃競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新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彰化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師範大學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臺灣大學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文學博士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程沁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庭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甲骨文學會中國古文字學會常務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理事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陸軍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官校中校退役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廖淑芳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成大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臺文系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成功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大學歷史語言所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蔡逸傑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工程師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義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守大學資訊工程碩士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蔡輝振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雲林科技大學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珠海大學文學博士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劉真文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小姐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助理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私立東海大學外文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系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劉肇修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甲骨文學會中國古文字學會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常務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陸軍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官校將軍退役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劉廣英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文化大學特約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講座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成功大學物理系學士美佛州州立大學氣象碩士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王建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奭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甲骨文學會榮譽理事長</a:t>
            </a:r>
            <a:endParaRPr lang="zh-TW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軍職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退休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王駿發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科學工藝博揚館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館長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成功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大學工學院院長</a:t>
            </a:r>
            <a:endParaRPr lang="zh-TW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史蒂芬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司理工學院博士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朱浤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源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臺灣大學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教授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中央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研究院研究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臺灣大學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法學博士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安國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鈞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先生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中華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甲骨文學會創會理事長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台中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師範學校教授退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宋怡娟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小姐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義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守大學課務組副組長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7200" b="1" dirty="0">
                <a:latin typeface="標楷體" pitchFamily="65" charset="-120"/>
                <a:ea typeface="標楷體" pitchFamily="65" charset="-120"/>
              </a:rPr>
              <a:t>吳至</a:t>
            </a:r>
            <a:r>
              <a:rPr lang="zh-TW" altLang="zh-TW" sz="7200" b="1" dirty="0" smtClean="0">
                <a:latin typeface="標楷體" pitchFamily="65" charset="-120"/>
                <a:ea typeface="標楷體" pitchFamily="65" charset="-120"/>
              </a:rPr>
              <a:t>行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醫師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公作單位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﹑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職稱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成大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醫院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主治醫生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主要學歷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醫藥大學醫學系</a:t>
            </a:r>
            <a:endParaRPr lang="zh-TW" altLang="en-US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835</Words>
  <Application>Microsoft Office PowerPoint</Application>
  <PresentationFormat>如螢幕大小 (4:3)</PresentationFormat>
  <Paragraphs>222</Paragraphs>
  <Slides>37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Office 佈景主題</vt:lpstr>
      <vt:lpstr>羽珍甲骨古文化研究學會 發起人簡介</vt:lpstr>
      <vt:lpstr>王介廷先生</vt:lpstr>
      <vt:lpstr>王再興先生</vt:lpstr>
      <vt:lpstr>王建奭先生</vt:lpstr>
      <vt:lpstr>王駿發教授</vt:lpstr>
      <vt:lpstr>朱浤源教授</vt:lpstr>
      <vt:lpstr>安國鈞先生</vt:lpstr>
      <vt:lpstr>宋怡娟小姐</vt:lpstr>
      <vt:lpstr>吳至行醫師</vt:lpstr>
      <vt:lpstr>林金城先生</vt:lpstr>
      <vt:lpstr>林東儀先生</vt:lpstr>
      <vt:lpstr>林孟儒小姐</vt:lpstr>
      <vt:lpstr>林茂樹先生</vt:lpstr>
      <vt:lpstr>林興中醫師</vt:lpstr>
      <vt:lpstr>周虎林教授</vt:lpstr>
      <vt:lpstr>周聯華牧師</vt:lpstr>
      <vt:lpstr>施永淳教授</vt:lpstr>
      <vt:lpstr>施志銘先生</vt:lpstr>
      <vt:lpstr>侯石城先生</vt:lpstr>
      <vt:lpstr>胡伯欣先生</vt:lpstr>
      <vt:lpstr>徐開基教授</vt:lpstr>
      <vt:lpstr>陳國卿先生</vt:lpstr>
      <vt:lpstr>秦照芬教授</vt:lpstr>
      <vt:lpstr>郭芬茹教授</vt:lpstr>
      <vt:lpstr>許嘉修先生</vt:lpstr>
      <vt:lpstr>鹿鶴松先生</vt:lpstr>
      <vt:lpstr>游志誠教授</vt:lpstr>
      <vt:lpstr>黃于倩小姐</vt:lpstr>
      <vt:lpstr>黃以文醫師</vt:lpstr>
      <vt:lpstr>黃競新教授</vt:lpstr>
      <vt:lpstr>程沁庭先生</vt:lpstr>
      <vt:lpstr>廖淑芳教授</vt:lpstr>
      <vt:lpstr>蔡逸傑先生</vt:lpstr>
      <vt:lpstr>蔡輝振教授</vt:lpstr>
      <vt:lpstr>劉真文小姐</vt:lpstr>
      <vt:lpstr>劉肇修先生</vt:lpstr>
      <vt:lpstr>劉廣英教授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羽珍甲骨古文化研究學會 發起人</dc:title>
  <dc:creator>Admin-Staff</dc:creator>
  <cp:lastModifiedBy>mobi</cp:lastModifiedBy>
  <cp:revision>29</cp:revision>
  <cp:lastPrinted>2013-05-07T10:47:30Z</cp:lastPrinted>
  <dcterms:created xsi:type="dcterms:W3CDTF">2013-01-10T05:44:31Z</dcterms:created>
  <dcterms:modified xsi:type="dcterms:W3CDTF">2013-05-07T10:49:06Z</dcterms:modified>
</cp:coreProperties>
</file>