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63" r:id="rId3"/>
    <p:sldId id="257" r:id="rId4"/>
    <p:sldId id="258" r:id="rId5"/>
    <p:sldId id="259" r:id="rId6"/>
    <p:sldId id="260" r:id="rId7"/>
    <p:sldId id="265" r:id="rId8"/>
  </p:sldIdLst>
  <p:sldSz cx="9144000" cy="6858000" type="screen4x3"/>
  <p:notesSz cx="9144000" cy="6858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51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zh-HK" altLang="en-US"/>
          </a:p>
        </p:txBody>
      </p:sp>
      <p:sp>
        <p:nvSpPr>
          <p:cNvPr id="3" name="日期版面配置區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endParaRPr lang="zh-HK" altLang="en-US"/>
          </a:p>
        </p:txBody>
      </p:sp>
      <p:sp>
        <p:nvSpPr>
          <p:cNvPr id="4" name="頁尾版面配置區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zh-HK" altLang="en-US"/>
          </a:p>
        </p:txBody>
      </p:sp>
      <p:sp>
        <p:nvSpPr>
          <p:cNvPr id="5" name="投影片編號版面配置區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BF8746D5-F1D8-4DB8-9501-1C9C6364576C}" type="slidenum">
              <a:rPr lang="zh-HK" altLang="en-US" smtClean="0"/>
              <a:t>‹#›</a:t>
            </a:fld>
            <a:endParaRPr lang="zh-HK" altLang="en-US"/>
          </a:p>
        </p:txBody>
      </p:sp>
    </p:spTree>
    <p:extLst>
      <p:ext uri="{BB962C8B-B14F-4D97-AF65-F5344CB8AC3E}">
        <p14:creationId xmlns:p14="http://schemas.microsoft.com/office/powerpoint/2010/main" val="279548120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endParaRPr lang="zh-TW" altLang="en-US"/>
          </a:p>
        </p:txBody>
      </p:sp>
      <p:sp>
        <p:nvSpPr>
          <p:cNvPr id="4" name="投影片圖像版面配置區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6CC5F81F-4C70-4F55-8BC1-196B0475C27D}" type="slidenum">
              <a:rPr lang="zh-TW" altLang="en-US" smtClean="0"/>
              <a:t>‹#›</a:t>
            </a:fld>
            <a:endParaRPr lang="zh-TW" altLang="en-US"/>
          </a:p>
        </p:txBody>
      </p:sp>
    </p:spTree>
    <p:extLst>
      <p:ext uri="{BB962C8B-B14F-4D97-AF65-F5344CB8AC3E}">
        <p14:creationId xmlns:p14="http://schemas.microsoft.com/office/powerpoint/2010/main" val="197154760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6CC5F81F-4C70-4F55-8BC1-196B0475C27D}" type="slidenum">
              <a:rPr lang="zh-TW" altLang="en-US" smtClean="0"/>
              <a:t>1</a:t>
            </a:fld>
            <a:endParaRPr lang="zh-TW" altLang="en-US"/>
          </a:p>
        </p:txBody>
      </p:sp>
      <p:sp>
        <p:nvSpPr>
          <p:cNvPr id="5" name="日期版面配置區 4"/>
          <p:cNvSpPr>
            <a:spLocks noGrp="1"/>
          </p:cNvSpPr>
          <p:nvPr>
            <p:ph type="dt" idx="11"/>
          </p:nvPr>
        </p:nvSpPr>
        <p:spPr/>
        <p:txBody>
          <a:bodyPr/>
          <a:lstStyle/>
          <a:p>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2330037C-C153-4E03-A69D-B1A426C4B9E7}" type="datetimeFigureOut">
              <a:rPr lang="zh-TW" altLang="en-US" smtClean="0"/>
              <a:t>2013/5/7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491C01D-4EB3-4279-ACF3-077BC0FECAD2}"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2330037C-C153-4E03-A69D-B1A426C4B9E7}" type="datetimeFigureOut">
              <a:rPr lang="zh-TW" altLang="en-US" smtClean="0"/>
              <a:t>2013/5/7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491C01D-4EB3-4279-ACF3-077BC0FECAD2}"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2330037C-C153-4E03-A69D-B1A426C4B9E7}" type="datetimeFigureOut">
              <a:rPr lang="zh-TW" altLang="en-US" smtClean="0"/>
              <a:t>2013/5/7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491C01D-4EB3-4279-ACF3-077BC0FECAD2}"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2330037C-C153-4E03-A69D-B1A426C4B9E7}" type="datetimeFigureOut">
              <a:rPr lang="zh-TW" altLang="en-US" smtClean="0"/>
              <a:t>2013/5/7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491C01D-4EB3-4279-ACF3-077BC0FECAD2}"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2330037C-C153-4E03-A69D-B1A426C4B9E7}" type="datetimeFigureOut">
              <a:rPr lang="zh-TW" altLang="en-US" smtClean="0"/>
              <a:t>2013/5/7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491C01D-4EB3-4279-ACF3-077BC0FECAD2}"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2330037C-C153-4E03-A69D-B1A426C4B9E7}" type="datetimeFigureOut">
              <a:rPr lang="zh-TW" altLang="en-US" smtClean="0"/>
              <a:t>2013/5/7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491C01D-4EB3-4279-ACF3-077BC0FECAD2}"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2330037C-C153-4E03-A69D-B1A426C4B9E7}" type="datetimeFigureOut">
              <a:rPr lang="zh-TW" altLang="en-US" smtClean="0"/>
              <a:t>2013/5/7</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4491C01D-4EB3-4279-ACF3-077BC0FECAD2}"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2330037C-C153-4E03-A69D-B1A426C4B9E7}" type="datetimeFigureOut">
              <a:rPr lang="zh-TW" altLang="en-US" smtClean="0"/>
              <a:t>2013/5/7</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4491C01D-4EB3-4279-ACF3-077BC0FECAD2}"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2330037C-C153-4E03-A69D-B1A426C4B9E7}" type="datetimeFigureOut">
              <a:rPr lang="zh-TW" altLang="en-US" smtClean="0"/>
              <a:t>2013/5/7</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4491C01D-4EB3-4279-ACF3-077BC0FECAD2}"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2330037C-C153-4E03-A69D-B1A426C4B9E7}" type="datetimeFigureOut">
              <a:rPr lang="zh-TW" altLang="en-US" smtClean="0"/>
              <a:t>2013/5/7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491C01D-4EB3-4279-ACF3-077BC0FECAD2}"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2330037C-C153-4E03-A69D-B1A426C4B9E7}" type="datetimeFigureOut">
              <a:rPr lang="zh-TW" altLang="en-US" smtClean="0"/>
              <a:t>2013/5/7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491C01D-4EB3-4279-ACF3-077BC0FECAD2}"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50000"/>
            <a:lum/>
          </a:blip>
          <a:srcRect/>
          <a:stretch>
            <a:fillRect t="-31000" b="-31000"/>
          </a:stretch>
        </a:blip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30037C-C153-4E03-A69D-B1A426C4B9E7}" type="datetimeFigureOut">
              <a:rPr lang="zh-TW" altLang="en-US" smtClean="0"/>
              <a:t>2013/5/7</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91C01D-4EB3-4279-ACF3-077BC0FECAD2}"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30000"/>
            <a:lum/>
          </a:blip>
          <a:srcRect/>
          <a:stretch>
            <a:fillRect/>
          </a:stretch>
        </a:blipFill>
        <a:effectLst/>
      </p:bgPr>
    </p:bg>
    <p:spTree>
      <p:nvGrpSpPr>
        <p:cNvPr id="1" name=""/>
        <p:cNvGrpSpPr/>
        <p:nvPr/>
      </p:nvGrpSpPr>
      <p:grpSpPr>
        <a:xfrm>
          <a:off x="0" y="0"/>
          <a:ext cx="0" cy="0"/>
          <a:chOff x="0" y="0"/>
          <a:chExt cx="0" cy="0"/>
        </a:xfrm>
      </p:grpSpPr>
      <p:sp>
        <p:nvSpPr>
          <p:cNvPr id="7" name="矩形 6"/>
          <p:cNvSpPr/>
          <p:nvPr/>
        </p:nvSpPr>
        <p:spPr>
          <a:xfrm>
            <a:off x="0" y="4502730"/>
            <a:ext cx="9143999" cy="1446550"/>
          </a:xfrm>
          <a:prstGeom prst="rect">
            <a:avLst/>
          </a:prstGeom>
          <a:solidFill>
            <a:schemeClr val="bg1">
              <a:alpha val="70000"/>
            </a:schemeClr>
          </a:solidFill>
        </p:spPr>
        <p:txBody>
          <a:bodyPr wrap="square" lIns="91440" tIns="45720" rIns="91440" bIns="45720">
            <a:spAutoFit/>
          </a:bodyPr>
          <a:lstStyle/>
          <a:p>
            <a:pPr algn="ctr"/>
            <a:r>
              <a:rPr lang="zh-TW" altLang="zh-TW" sz="8800" b="1" cap="none" spc="0" dirty="0" smtClean="0">
                <a:ln w="9525">
                  <a:solidFill>
                    <a:schemeClr val="bg2">
                      <a:lumMod val="50000"/>
                    </a:schemeClr>
                  </a:solidFill>
                  <a:prstDash val="solid"/>
                </a:ln>
                <a:solidFill>
                  <a:sysClr val="windowText" lastClr="000000"/>
                </a:solidFill>
                <a:effectLst>
                  <a:outerShdw blurRad="41275" dist="20320" dir="1800000" algn="tl" rotWithShape="0">
                    <a:srgbClr val="000000">
                      <a:alpha val="40000"/>
                    </a:srgbClr>
                  </a:outerShdw>
                </a:effectLst>
                <a:latin typeface="標楷體" pitchFamily="65" charset="-120"/>
                <a:ea typeface="標楷體" pitchFamily="65" charset="-120"/>
              </a:rPr>
              <a:t>謝辭</a:t>
            </a:r>
            <a:endParaRPr lang="zh-TW" altLang="en-US" sz="8800" b="1" cap="none" spc="0" dirty="0">
              <a:ln w="9525">
                <a:solidFill>
                  <a:schemeClr val="bg2">
                    <a:lumMod val="50000"/>
                  </a:schemeClr>
                </a:solidFill>
                <a:prstDash val="solid"/>
              </a:ln>
              <a:solidFill>
                <a:sysClr val="windowText" lastClr="000000"/>
              </a:solidFill>
              <a:effectLst>
                <a:outerShdw blurRad="41275" dist="20320" dir="1800000" algn="tl" rotWithShape="0">
                  <a:srgbClr val="000000">
                    <a:alpha val="40000"/>
                  </a:srgbClr>
                </a:outerShdw>
              </a:effectLst>
            </a:endParaRPr>
          </a:p>
        </p:txBody>
      </p:sp>
      <p:sp>
        <p:nvSpPr>
          <p:cNvPr id="4" name="矩形 3"/>
          <p:cNvSpPr/>
          <p:nvPr/>
        </p:nvSpPr>
        <p:spPr>
          <a:xfrm>
            <a:off x="0" y="548680"/>
            <a:ext cx="9144000" cy="1323439"/>
          </a:xfrm>
          <a:prstGeom prst="rect">
            <a:avLst/>
          </a:prstGeom>
          <a:solidFill>
            <a:schemeClr val="bg1">
              <a:alpha val="70000"/>
            </a:schemeClr>
          </a:solidFill>
        </p:spPr>
        <p:txBody>
          <a:bodyPr wrap="square" lIns="91440" tIns="45720" rIns="91440" bIns="45720">
            <a:spAutoFit/>
          </a:bodyPr>
          <a:lstStyle/>
          <a:p>
            <a:pPr algn="ctr"/>
            <a:r>
              <a:rPr lang="zh-TW" altLang="zh-TW" sz="8000" b="1" cap="none" spc="0" dirty="0" smtClean="0">
                <a:ln w="9525" cap="rnd">
                  <a:solidFill>
                    <a:schemeClr val="bg2">
                      <a:lumMod val="50000"/>
                    </a:schemeClr>
                  </a:solidFill>
                  <a:prstDash val="solid"/>
                </a:ln>
                <a:solidFill>
                  <a:sysClr val="windowText" lastClr="000000"/>
                </a:solidFill>
                <a:effectLst>
                  <a:outerShdw blurRad="41275" dist="20320" dir="1800000" algn="tl" rotWithShape="0">
                    <a:srgbClr val="000000">
                      <a:alpha val="40000"/>
                    </a:srgbClr>
                  </a:outerShdw>
                </a:effectLst>
                <a:latin typeface="標楷體" pitchFamily="65" charset="-120"/>
                <a:ea typeface="標楷體" pitchFamily="65" charset="-120"/>
              </a:rPr>
              <a:t>成立</a:t>
            </a:r>
            <a:endParaRPr lang="zh-TW" altLang="en-US" sz="8000" b="1" cap="none" spc="0" dirty="0">
              <a:ln w="9525" cap="rnd">
                <a:solidFill>
                  <a:schemeClr val="bg2">
                    <a:lumMod val="50000"/>
                  </a:schemeClr>
                </a:solidFill>
                <a:prstDash val="solid"/>
              </a:ln>
              <a:solidFill>
                <a:sysClr val="windowText" lastClr="000000"/>
              </a:solidFill>
              <a:effectLst>
                <a:outerShdw blurRad="41275" dist="20320" dir="1800000" algn="tl" rotWithShape="0">
                  <a:srgbClr val="000000">
                    <a:alpha val="40000"/>
                  </a:srgbClr>
                </a:outerShdw>
              </a:effectLst>
            </a:endParaRPr>
          </a:p>
        </p:txBody>
      </p:sp>
      <p:sp>
        <p:nvSpPr>
          <p:cNvPr id="5" name="矩形 4"/>
          <p:cNvSpPr/>
          <p:nvPr/>
        </p:nvSpPr>
        <p:spPr>
          <a:xfrm>
            <a:off x="0" y="1916832"/>
            <a:ext cx="9108504" cy="2554545"/>
          </a:xfrm>
          <a:prstGeom prst="rect">
            <a:avLst/>
          </a:prstGeom>
          <a:solidFill>
            <a:schemeClr val="bg1">
              <a:alpha val="70000"/>
            </a:schemeClr>
          </a:solidFill>
        </p:spPr>
        <p:txBody>
          <a:bodyPr wrap="square" lIns="91440" tIns="45720" rIns="91440" bIns="45720">
            <a:spAutoFit/>
          </a:bodyPr>
          <a:lstStyle/>
          <a:p>
            <a:pPr algn="ctr"/>
            <a:r>
              <a:rPr lang="zh-TW" altLang="zh-TW" sz="8000" b="1" cap="none" spc="0" dirty="0" smtClean="0">
                <a:ln w="12700">
                  <a:solidFill>
                    <a:schemeClr val="bg2">
                      <a:lumMod val="50000"/>
                    </a:schemeClr>
                  </a:solidFill>
                  <a:prstDash val="solid"/>
                </a:ln>
                <a:solidFill>
                  <a:sysClr val="windowText" lastClr="000000"/>
                </a:solidFill>
                <a:effectLst>
                  <a:outerShdw blurRad="41275" dist="20320" dir="1800000" algn="tl" rotWithShape="0">
                    <a:srgbClr val="000000">
                      <a:alpha val="40000"/>
                    </a:srgbClr>
                  </a:outerShdw>
                </a:effectLst>
                <a:latin typeface="標楷體" pitchFamily="65" charset="-120"/>
                <a:ea typeface="標楷體" pitchFamily="65" charset="-120"/>
              </a:rPr>
              <a:t>「</a:t>
            </a:r>
            <a:r>
              <a:rPr lang="zh-TW" altLang="en-US" sz="8000" b="1" cap="none" spc="0" dirty="0" smtClean="0">
                <a:ln w="12700">
                  <a:solidFill>
                    <a:schemeClr val="bg2">
                      <a:lumMod val="50000"/>
                    </a:schemeClr>
                  </a:solidFill>
                  <a:prstDash val="solid"/>
                </a:ln>
                <a:solidFill>
                  <a:sysClr val="windowText" lastClr="000000"/>
                </a:solidFill>
                <a:effectLst>
                  <a:outerShdw blurRad="41275" dist="20320" dir="1800000" algn="tl" rotWithShape="0">
                    <a:srgbClr val="000000">
                      <a:alpha val="40000"/>
                    </a:srgbClr>
                  </a:outerShdw>
                </a:effectLst>
                <a:latin typeface="標楷體" pitchFamily="65" charset="-120"/>
                <a:ea typeface="標楷體" pitchFamily="65" charset="-120"/>
              </a:rPr>
              <a:t>中華</a:t>
            </a:r>
            <a:r>
              <a:rPr lang="zh-TW" altLang="zh-TW" sz="8000" b="1" cap="none" spc="0" dirty="0" smtClean="0">
                <a:ln w="12700">
                  <a:solidFill>
                    <a:schemeClr val="bg2">
                      <a:lumMod val="50000"/>
                    </a:schemeClr>
                  </a:solidFill>
                  <a:prstDash val="solid"/>
                </a:ln>
                <a:solidFill>
                  <a:sysClr val="windowText" lastClr="000000"/>
                </a:solidFill>
                <a:effectLst>
                  <a:outerShdw blurRad="41275" dist="20320" dir="1800000" algn="tl" rotWithShape="0">
                    <a:srgbClr val="000000">
                      <a:alpha val="40000"/>
                    </a:srgbClr>
                  </a:outerShdw>
                </a:effectLst>
                <a:latin typeface="標楷體" pitchFamily="65" charset="-120"/>
                <a:ea typeface="標楷體" pitchFamily="65" charset="-120"/>
              </a:rPr>
              <a:t>羽</a:t>
            </a:r>
            <a:r>
              <a:rPr lang="zh-TW" altLang="zh-TW" sz="8000" b="1" cap="none" spc="0" dirty="0">
                <a:ln w="12700">
                  <a:solidFill>
                    <a:schemeClr val="bg2">
                      <a:lumMod val="50000"/>
                    </a:schemeClr>
                  </a:solidFill>
                  <a:prstDash val="solid"/>
                </a:ln>
                <a:solidFill>
                  <a:sysClr val="windowText" lastClr="000000"/>
                </a:solidFill>
                <a:effectLst>
                  <a:outerShdw blurRad="41275" dist="20320" dir="1800000" algn="tl" rotWithShape="0">
                    <a:srgbClr val="000000">
                      <a:alpha val="40000"/>
                    </a:srgbClr>
                  </a:outerShdw>
                </a:effectLst>
                <a:latin typeface="標楷體" pitchFamily="65" charset="-120"/>
                <a:ea typeface="標楷體" pitchFamily="65" charset="-120"/>
              </a:rPr>
              <a:t>珍甲骨</a:t>
            </a:r>
            <a:r>
              <a:rPr lang="zh-TW" altLang="zh-TW" sz="8000" b="1" cap="none" spc="0" dirty="0" smtClean="0">
                <a:ln w="12700">
                  <a:solidFill>
                    <a:schemeClr val="bg2">
                      <a:lumMod val="50000"/>
                    </a:schemeClr>
                  </a:solidFill>
                  <a:prstDash val="solid"/>
                </a:ln>
                <a:solidFill>
                  <a:sysClr val="windowText" lastClr="000000"/>
                </a:solidFill>
                <a:effectLst>
                  <a:outerShdw blurRad="41275" dist="20320" dir="1800000" algn="tl" rotWithShape="0">
                    <a:srgbClr val="000000">
                      <a:alpha val="40000"/>
                    </a:srgbClr>
                  </a:outerShdw>
                </a:effectLst>
                <a:latin typeface="標楷體" pitchFamily="65" charset="-120"/>
                <a:ea typeface="標楷體" pitchFamily="65" charset="-120"/>
              </a:rPr>
              <a:t>古</a:t>
            </a:r>
            <a:r>
              <a:rPr lang="zh-TW" altLang="en-US" sz="8000" b="1" cap="none" spc="0" dirty="0" smtClean="0">
                <a:ln w="12700">
                  <a:solidFill>
                    <a:schemeClr val="bg2">
                      <a:lumMod val="50000"/>
                    </a:schemeClr>
                  </a:solidFill>
                  <a:prstDash val="solid"/>
                </a:ln>
                <a:solidFill>
                  <a:sysClr val="windowText" lastClr="000000"/>
                </a:solidFill>
                <a:effectLst>
                  <a:outerShdw blurRad="41275" dist="20320" dir="1800000" algn="tl" rotWithShape="0">
                    <a:srgbClr val="000000">
                      <a:alpha val="40000"/>
                    </a:srgbClr>
                  </a:outerShdw>
                </a:effectLst>
                <a:latin typeface="標楷體" pitchFamily="65" charset="-120"/>
                <a:ea typeface="標楷體" pitchFamily="65" charset="-120"/>
              </a:rPr>
              <a:t>  </a:t>
            </a:r>
            <a:endParaRPr lang="en-US" altLang="zh-TW" sz="8000" b="1" cap="none" spc="0" dirty="0" smtClean="0">
              <a:ln w="12700">
                <a:solidFill>
                  <a:schemeClr val="bg2">
                    <a:lumMod val="50000"/>
                  </a:schemeClr>
                </a:solidFill>
                <a:prstDash val="solid"/>
              </a:ln>
              <a:solidFill>
                <a:sysClr val="windowText" lastClr="000000"/>
              </a:solidFill>
              <a:effectLst>
                <a:outerShdw blurRad="41275" dist="20320" dir="1800000" algn="tl" rotWithShape="0">
                  <a:srgbClr val="000000">
                    <a:alpha val="40000"/>
                  </a:srgbClr>
                </a:outerShdw>
              </a:effectLst>
              <a:latin typeface="標楷體" pitchFamily="65" charset="-120"/>
              <a:ea typeface="標楷體" pitchFamily="65" charset="-120"/>
            </a:endParaRPr>
          </a:p>
          <a:p>
            <a:pPr algn="ctr"/>
            <a:r>
              <a:rPr lang="zh-TW" altLang="en-US" sz="8000" b="1" dirty="0">
                <a:ln w="12700">
                  <a:solidFill>
                    <a:schemeClr val="bg2">
                      <a:lumMod val="50000"/>
                    </a:schemeClr>
                  </a:solidFill>
                  <a:prstDash val="solid"/>
                </a:ln>
                <a:solidFill>
                  <a:sysClr val="windowText" lastClr="000000"/>
                </a:solidFill>
                <a:effectLst>
                  <a:outerShdw blurRad="41275" dist="20320" dir="1800000" algn="tl" rotWithShape="0">
                    <a:srgbClr val="000000">
                      <a:alpha val="40000"/>
                    </a:srgbClr>
                  </a:outerShdw>
                </a:effectLst>
                <a:latin typeface="標楷體" pitchFamily="65" charset="-120"/>
                <a:ea typeface="標楷體" pitchFamily="65" charset="-120"/>
              </a:rPr>
              <a:t> </a:t>
            </a:r>
            <a:r>
              <a:rPr lang="zh-TW" altLang="en-US" sz="8000" b="1" dirty="0" smtClean="0">
                <a:ln w="12700">
                  <a:solidFill>
                    <a:schemeClr val="bg2">
                      <a:lumMod val="50000"/>
                    </a:schemeClr>
                  </a:solidFill>
                  <a:prstDash val="solid"/>
                </a:ln>
                <a:solidFill>
                  <a:sysClr val="windowText" lastClr="000000"/>
                </a:solidFill>
                <a:effectLst>
                  <a:outerShdw blurRad="41275" dist="20320" dir="1800000" algn="tl" rotWithShape="0">
                    <a:srgbClr val="000000">
                      <a:alpha val="40000"/>
                    </a:srgbClr>
                  </a:outerShdw>
                </a:effectLst>
                <a:latin typeface="標楷體" pitchFamily="65" charset="-120"/>
                <a:ea typeface="標楷體" pitchFamily="65" charset="-120"/>
              </a:rPr>
              <a:t>  </a:t>
            </a:r>
            <a:r>
              <a:rPr lang="zh-TW" altLang="zh-TW" sz="8000" b="1" cap="none" spc="0" dirty="0" smtClean="0">
                <a:ln w="12700">
                  <a:solidFill>
                    <a:schemeClr val="bg2">
                      <a:lumMod val="50000"/>
                    </a:schemeClr>
                  </a:solidFill>
                  <a:prstDash val="solid"/>
                </a:ln>
                <a:solidFill>
                  <a:sysClr val="windowText" lastClr="000000"/>
                </a:solidFill>
                <a:effectLst>
                  <a:outerShdw blurRad="41275" dist="20320" dir="1800000" algn="tl" rotWithShape="0">
                    <a:srgbClr val="000000">
                      <a:alpha val="40000"/>
                    </a:srgbClr>
                  </a:outerShdw>
                </a:effectLst>
                <a:latin typeface="標楷體" pitchFamily="65" charset="-120"/>
                <a:ea typeface="標楷體" pitchFamily="65" charset="-120"/>
              </a:rPr>
              <a:t>文化</a:t>
            </a:r>
            <a:r>
              <a:rPr lang="zh-TW" altLang="zh-TW" sz="8000" b="1" cap="none" spc="0" dirty="0">
                <a:ln w="12700">
                  <a:solidFill>
                    <a:schemeClr val="bg2">
                      <a:lumMod val="50000"/>
                    </a:schemeClr>
                  </a:solidFill>
                  <a:prstDash val="solid"/>
                </a:ln>
                <a:solidFill>
                  <a:sysClr val="windowText" lastClr="000000"/>
                </a:solidFill>
                <a:effectLst>
                  <a:outerShdw blurRad="41275" dist="20320" dir="1800000" algn="tl" rotWithShape="0">
                    <a:srgbClr val="000000">
                      <a:alpha val="40000"/>
                    </a:srgbClr>
                  </a:outerShdw>
                </a:effectLst>
                <a:latin typeface="標楷體" pitchFamily="65" charset="-120"/>
                <a:ea typeface="標楷體" pitchFamily="65" charset="-120"/>
              </a:rPr>
              <a:t>研究學會</a:t>
            </a:r>
            <a:r>
              <a:rPr lang="zh-TW" altLang="zh-TW" sz="8000" b="1" cap="none" spc="0" dirty="0" smtClean="0">
                <a:ln w="12700">
                  <a:solidFill>
                    <a:schemeClr val="bg2">
                      <a:lumMod val="50000"/>
                    </a:schemeClr>
                  </a:solidFill>
                  <a:prstDash val="solid"/>
                </a:ln>
                <a:solidFill>
                  <a:sysClr val="windowText" lastClr="000000"/>
                </a:solidFill>
                <a:effectLst>
                  <a:outerShdw blurRad="41275" dist="20320" dir="1800000" algn="tl" rotWithShape="0">
                    <a:srgbClr val="000000">
                      <a:alpha val="40000"/>
                    </a:srgbClr>
                  </a:outerShdw>
                </a:effectLst>
                <a:latin typeface="標楷體" pitchFamily="65" charset="-120"/>
                <a:ea typeface="標楷體" pitchFamily="65" charset="-120"/>
              </a:rPr>
              <a:t>」</a:t>
            </a:r>
            <a:endParaRPr lang="zh-TW" altLang="en-US" sz="8000" b="1" cap="none" spc="0" dirty="0">
              <a:ln w="12700">
                <a:solidFill>
                  <a:schemeClr val="bg2">
                    <a:lumMod val="50000"/>
                  </a:schemeClr>
                </a:solidFill>
                <a:prstDash val="solid"/>
              </a:ln>
              <a:solidFill>
                <a:sysClr val="windowText" lastClr="00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67544" y="332656"/>
            <a:ext cx="8280920" cy="6120680"/>
          </a:xfrm>
          <a:solidFill>
            <a:schemeClr val="bg1">
              <a:alpha val="70000"/>
            </a:schemeClr>
          </a:solidFill>
        </p:spPr>
        <p:txBody>
          <a:bodyPr rIns="144000">
            <a:normAutofit/>
          </a:bodyPr>
          <a:lstStyle/>
          <a:p>
            <a:r>
              <a:rPr lang="en-US" altLang="zh-TW" sz="5500" b="1" dirty="0">
                <a:effectLst>
                  <a:outerShdw blurRad="38100" dist="38100" dir="2700000" algn="tl">
                    <a:srgbClr val="000000">
                      <a:alpha val="43137"/>
                    </a:srgbClr>
                  </a:outerShdw>
                </a:effectLst>
                <a:latin typeface="標楷體" pitchFamily="65" charset="-120"/>
                <a:ea typeface="標楷體" pitchFamily="65" charset="-120"/>
              </a:rPr>
              <a:t>2006</a:t>
            </a:r>
            <a:r>
              <a:rPr lang="zh-TW" altLang="zh-TW" sz="5500" b="1" dirty="0">
                <a:effectLst>
                  <a:outerShdw blurRad="38100" dist="38100" dir="2700000" algn="tl">
                    <a:srgbClr val="000000">
                      <a:alpha val="43137"/>
                    </a:srgbClr>
                  </a:outerShdw>
                </a:effectLst>
                <a:latin typeface="標楷體" pitchFamily="65" charset="-120"/>
                <a:ea typeface="標楷體" pitchFamily="65" charset="-120"/>
              </a:rPr>
              <a:t>年年底，梁文偉教授回返 天家，當時我很想把他和父親的名字合名，成立「建偉甲骨學研究中心」，但經過了多次與大學和圖書館的接觸，發現了許些不易解決的問題。</a:t>
            </a:r>
            <a:endParaRPr lang="zh-TW" altLang="en-US" sz="5500" b="1" dirty="0">
              <a:effectLst>
                <a:outerShdw blurRad="38100" dist="38100" dir="2700000" algn="tl">
                  <a:srgbClr val="000000">
                    <a:alpha val="43137"/>
                  </a:srgbClr>
                </a:outerShdw>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95536" y="332656"/>
            <a:ext cx="8291264" cy="6192688"/>
          </a:xfrm>
          <a:solidFill>
            <a:schemeClr val="bg1">
              <a:alpha val="70000"/>
            </a:schemeClr>
          </a:solidFill>
        </p:spPr>
        <p:txBody>
          <a:bodyPr>
            <a:normAutofit/>
          </a:bodyPr>
          <a:lstStyle/>
          <a:p>
            <a:r>
              <a:rPr lang="zh-TW" altLang="zh-TW" sz="5500" b="1" dirty="0">
                <a:effectLst>
                  <a:outerShdw blurRad="38100" dist="38100" dir="2700000" algn="tl">
                    <a:srgbClr val="000000">
                      <a:alpha val="43137"/>
                    </a:srgbClr>
                  </a:outerShdw>
                </a:effectLst>
                <a:latin typeface="標楷體" pitchFamily="65" charset="-120"/>
                <a:ea typeface="標楷體" pitchFamily="65" charset="-120"/>
              </a:rPr>
              <a:t>直至去年夏天，仍與中正大學圖書館接觸捐書，但都因藏書條例與研究人員需求不同，沒法達成協議。經研究群多次會議，決定在港臺兩地同時建立不牟利學術團體。</a:t>
            </a:r>
            <a:endParaRPr lang="zh-TW" altLang="en-US" sz="5500" b="1" dirty="0">
              <a:effectLst>
                <a:outerShdw blurRad="38100" dist="38100" dir="2700000" algn="tl">
                  <a:srgbClr val="000000">
                    <a:alpha val="43137"/>
                  </a:srgbClr>
                </a:outerShdw>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332656"/>
            <a:ext cx="8229600" cy="6192688"/>
          </a:xfrm>
          <a:solidFill>
            <a:schemeClr val="bg1">
              <a:alpha val="70000"/>
            </a:schemeClr>
          </a:solidFill>
        </p:spPr>
        <p:txBody>
          <a:bodyPr>
            <a:normAutofit/>
          </a:bodyPr>
          <a:lstStyle/>
          <a:p>
            <a:r>
              <a:rPr lang="zh-TW" altLang="zh-TW" sz="5500" b="1" dirty="0">
                <a:effectLst>
                  <a:outerShdw blurRad="38100" dist="38100" dir="2700000" algn="tl">
                    <a:srgbClr val="000000">
                      <a:alpha val="43137"/>
                    </a:srgbClr>
                  </a:outerShdw>
                </a:effectLst>
                <a:latin typeface="標楷體" pitchFamily="65" charset="-120"/>
                <a:ea typeface="標楷體" pitchFamily="65" charset="-120"/>
              </a:rPr>
              <a:t>因為我們已把梁文偉教授的遺作約一千萬字編成十二冊的《梁文偉先生全集》，所以這次學會的名字就用</a:t>
            </a:r>
            <a:r>
              <a:rPr lang="zh-TW" altLang="zh-TW" sz="5500" b="1" dirty="0" smtClean="0">
                <a:effectLst>
                  <a:outerShdw blurRad="38100" dist="38100" dir="2700000" algn="tl">
                    <a:srgbClr val="000000">
                      <a:alpha val="43137"/>
                    </a:srgbClr>
                  </a:outerShdw>
                </a:effectLst>
                <a:latin typeface="標楷體" pitchFamily="65" charset="-120"/>
                <a:ea typeface="標楷體" pitchFamily="65" charset="-120"/>
              </a:rPr>
              <a:t>「</a:t>
            </a:r>
            <a:r>
              <a:rPr lang="zh-TW" altLang="en-US" sz="5500" b="1" dirty="0" smtClean="0">
                <a:effectLst>
                  <a:outerShdw blurRad="38100" dist="38100" dir="2700000" algn="tl">
                    <a:srgbClr val="000000">
                      <a:alpha val="43137"/>
                    </a:srgbClr>
                  </a:outerShdw>
                </a:effectLst>
                <a:latin typeface="標楷體" pitchFamily="65" charset="-120"/>
                <a:ea typeface="標楷體" pitchFamily="65" charset="-120"/>
              </a:rPr>
              <a:t>中華</a:t>
            </a:r>
            <a:r>
              <a:rPr lang="zh-TW" altLang="zh-TW" sz="5500" b="1" dirty="0" smtClean="0">
                <a:effectLst>
                  <a:outerShdw blurRad="38100" dist="38100" dir="2700000" algn="tl">
                    <a:srgbClr val="000000">
                      <a:alpha val="43137"/>
                    </a:srgbClr>
                  </a:outerShdw>
                </a:effectLst>
                <a:latin typeface="標楷體" pitchFamily="65" charset="-120"/>
                <a:ea typeface="標楷體" pitchFamily="65" charset="-120"/>
              </a:rPr>
              <a:t>羽</a:t>
            </a:r>
            <a:r>
              <a:rPr lang="zh-TW" altLang="zh-TW" sz="5500" b="1" dirty="0">
                <a:effectLst>
                  <a:outerShdw blurRad="38100" dist="38100" dir="2700000" algn="tl">
                    <a:srgbClr val="000000">
                      <a:alpha val="43137"/>
                    </a:srgbClr>
                  </a:outerShdw>
                </a:effectLst>
                <a:latin typeface="標楷體" pitchFamily="65" charset="-120"/>
                <a:ea typeface="標楷體" pitchFamily="65" charset="-120"/>
              </a:rPr>
              <a:t>珍甲骨古文化研究學會」——「羽」「珍」是我父母的名字。</a:t>
            </a:r>
            <a:endParaRPr lang="zh-TW" altLang="en-US" sz="5500" b="1" dirty="0">
              <a:effectLst>
                <a:outerShdw blurRad="38100" dist="38100" dir="2700000" algn="tl">
                  <a:srgbClr val="000000">
                    <a:alpha val="43137"/>
                  </a:srgbClr>
                </a:outerShdw>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332656"/>
            <a:ext cx="8229600" cy="6192688"/>
          </a:xfrm>
          <a:solidFill>
            <a:schemeClr val="bg1">
              <a:alpha val="70000"/>
            </a:schemeClr>
          </a:solidFill>
        </p:spPr>
        <p:txBody>
          <a:bodyPr>
            <a:noAutofit/>
          </a:bodyPr>
          <a:lstStyle/>
          <a:p>
            <a:r>
              <a:rPr lang="zh-TW" altLang="zh-TW" sz="4500" b="1" dirty="0">
                <a:effectLst>
                  <a:outerShdw blurRad="38100" dist="38100" dir="2700000" algn="tl">
                    <a:srgbClr val="000000">
                      <a:alpha val="43137"/>
                    </a:srgbClr>
                  </a:outerShdw>
                </a:effectLst>
                <a:latin typeface="標楷體" pitchFamily="65" charset="-120"/>
                <a:ea typeface="標楷體" pitchFamily="65" charset="-120"/>
              </a:rPr>
              <a:t>我們的成員架構主要是：殷代疾病研究的研究群、殷代生態環境研究的研究</a:t>
            </a:r>
            <a:r>
              <a:rPr lang="zh-TW" altLang="zh-TW" sz="4500" b="1" dirty="0" smtClean="0">
                <a:effectLst>
                  <a:outerShdw blurRad="38100" dist="38100" dir="2700000" algn="tl">
                    <a:srgbClr val="000000">
                      <a:alpha val="43137"/>
                    </a:srgbClr>
                  </a:outerShdw>
                </a:effectLst>
                <a:latin typeface="標楷體" pitchFamily="65" charset="-120"/>
                <a:ea typeface="標楷體" pitchFamily="65" charset="-120"/>
              </a:rPr>
              <a:t>群</a:t>
            </a:r>
            <a:r>
              <a:rPr lang="zh-TW" altLang="en-US" sz="4500" b="1" dirty="0" smtClean="0">
                <a:effectLst>
                  <a:outerShdw blurRad="38100" dist="38100" dir="2700000" algn="tl">
                    <a:srgbClr val="000000">
                      <a:alpha val="43137"/>
                    </a:srgbClr>
                  </a:outerShdw>
                </a:effectLst>
                <a:latin typeface="標楷體" pitchFamily="65" charset="-120"/>
                <a:ea typeface="標楷體" pitchFamily="65" charset="-120"/>
              </a:rPr>
              <a:t>及</a:t>
            </a:r>
            <a:r>
              <a:rPr lang="zh-TW" altLang="zh-TW" sz="4500" b="1" dirty="0" smtClean="0">
                <a:effectLst>
                  <a:outerShdw blurRad="38100" dist="38100" dir="2700000" algn="tl">
                    <a:srgbClr val="000000">
                      <a:alpha val="43137"/>
                    </a:srgbClr>
                  </a:outerShdw>
                </a:effectLst>
                <a:latin typeface="標楷體" pitchFamily="65" charset="-120"/>
                <a:ea typeface="標楷體" pitchFamily="65" charset="-120"/>
              </a:rPr>
              <a:t>甲骨文</a:t>
            </a:r>
            <a:r>
              <a:rPr lang="zh-TW" altLang="zh-TW" sz="4500" b="1" dirty="0">
                <a:effectLst>
                  <a:outerShdw blurRad="38100" dist="38100" dir="2700000" algn="tl">
                    <a:srgbClr val="000000">
                      <a:alpha val="43137"/>
                    </a:srgbClr>
                  </a:outerShdw>
                </a:effectLst>
                <a:latin typeface="標楷體" pitchFamily="65" charset="-120"/>
                <a:ea typeface="標楷體" pitchFamily="65" charset="-120"/>
              </a:rPr>
              <a:t>學會會員三部分。成員大多來自學界，除了藉助學會推動甲骨學與古文化的研究外，也闡發慎終追遠的意義。這次學會成立，幸得四位耆老賜贈墨寶，將會成為學術界的佳話。</a:t>
            </a:r>
            <a:endParaRPr lang="zh-TW" altLang="en-US" sz="4500" b="1" dirty="0">
              <a:effectLst>
                <a:outerShdw blurRad="38100" dist="38100" dir="2700000" algn="tl">
                  <a:srgbClr val="000000">
                    <a:alpha val="43137"/>
                  </a:srgbClr>
                </a:outerShdw>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79512" y="188640"/>
            <a:ext cx="8784976" cy="6480720"/>
          </a:xfrm>
          <a:solidFill>
            <a:schemeClr val="bg1">
              <a:alpha val="70000"/>
            </a:schemeClr>
          </a:solidFill>
        </p:spPr>
        <p:txBody>
          <a:bodyPr>
            <a:noAutofit/>
          </a:bodyPr>
          <a:lstStyle/>
          <a:p>
            <a:r>
              <a:rPr lang="zh-TW" altLang="zh-TW" sz="3800" b="1" dirty="0">
                <a:effectLst>
                  <a:outerShdw blurRad="38100" dist="38100" dir="2700000" algn="tl">
                    <a:srgbClr val="000000">
                      <a:alpha val="43137"/>
                    </a:srgbClr>
                  </a:outerShdw>
                </a:effectLst>
                <a:latin typeface="標楷體" pitchFamily="65" charset="-120"/>
                <a:ea typeface="標楷體" pitchFamily="65" charset="-120"/>
              </a:rPr>
              <a:t>我們得以順利通過內政部的審查，除了要感謝所有發起人和會員外，更重要的是甲骨文學會的拔刀相助，尤其要謝謝林東儀先生的策劃；吳至行醫師的場地餐飲安排；周虎林教授的多年鼓勵；林興中醫師和黃以文醫師的大力支持；各位出列席學者專家的參與，還有國寶級的周聯華牧師和劉廣英教授，</a:t>
            </a:r>
            <a:r>
              <a:rPr lang="en-US" altLang="zh-TW" sz="3800" b="1" dirty="0">
                <a:effectLst>
                  <a:outerShdw blurRad="38100" dist="38100" dir="2700000" algn="tl">
                    <a:srgbClr val="000000">
                      <a:alpha val="43137"/>
                    </a:srgbClr>
                  </a:outerShdw>
                </a:effectLst>
                <a:latin typeface="標楷體" pitchFamily="65" charset="-120"/>
                <a:ea typeface="標楷體" pitchFamily="65" charset="-120"/>
              </a:rPr>
              <a:t>99</a:t>
            </a:r>
            <a:r>
              <a:rPr lang="zh-TW" altLang="zh-TW" sz="3800" b="1" dirty="0">
                <a:effectLst>
                  <a:outerShdw blurRad="38100" dist="38100" dir="2700000" algn="tl">
                    <a:srgbClr val="000000">
                      <a:alpha val="43137"/>
                    </a:srgbClr>
                  </a:outerShdw>
                </a:effectLst>
                <a:latin typeface="標楷體" pitchFamily="65" charset="-120"/>
                <a:ea typeface="標楷體" pitchFamily="65" charset="-120"/>
              </a:rPr>
              <a:t>高齡的安國鈞</a:t>
            </a:r>
            <a:r>
              <a:rPr lang="zh-TW" altLang="zh-TW" sz="3800" b="1" dirty="0" smtClean="0">
                <a:effectLst>
                  <a:outerShdw blurRad="38100" dist="38100" dir="2700000" algn="tl">
                    <a:srgbClr val="000000">
                      <a:alpha val="43137"/>
                    </a:srgbClr>
                  </a:outerShdw>
                </a:effectLst>
                <a:latin typeface="標楷體" pitchFamily="65" charset="-120"/>
                <a:ea typeface="標楷體" pitchFamily="65" charset="-120"/>
              </a:rPr>
              <a:t>老先生</a:t>
            </a:r>
            <a:r>
              <a:rPr lang="en-US" altLang="zh-TW" sz="3800" b="1" dirty="0" smtClean="0">
                <a:effectLst>
                  <a:outerShdw blurRad="38100" dist="38100" dir="2700000" algn="tl">
                    <a:srgbClr val="000000">
                      <a:alpha val="43137"/>
                    </a:srgbClr>
                  </a:outerShdw>
                </a:effectLst>
                <a:latin typeface="標楷體" pitchFamily="65" charset="-120"/>
                <a:ea typeface="標楷體" pitchFamily="65" charset="-120"/>
              </a:rPr>
              <a:t>——</a:t>
            </a:r>
            <a:r>
              <a:rPr lang="zh-TW" altLang="en-US" sz="3800" b="1" dirty="0" smtClean="0">
                <a:effectLst>
                  <a:outerShdw blurRad="38100" dist="38100" dir="2700000" algn="tl">
                    <a:srgbClr val="000000">
                      <a:alpha val="43137"/>
                    </a:srgbClr>
                  </a:outerShdw>
                </a:effectLst>
                <a:latin typeface="標楷體" pitchFamily="65" charset="-120"/>
                <a:ea typeface="標楷體" pitchFamily="65" charset="-120"/>
              </a:rPr>
              <a:t>雖然因為行動不便，不能出席這次會議，但他特別交待要我向大家問好。</a:t>
            </a:r>
            <a:endParaRPr lang="zh-TW" altLang="en-US" sz="3800" b="1" dirty="0">
              <a:effectLst>
                <a:outerShdw blurRad="38100" dist="38100" dir="2700000" algn="tl">
                  <a:srgbClr val="000000">
                    <a:alpha val="43137"/>
                  </a:srgbClr>
                </a:outerShdw>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404664"/>
            <a:ext cx="8229600" cy="6120680"/>
          </a:xfrm>
          <a:solidFill>
            <a:schemeClr val="bg1">
              <a:alpha val="70000"/>
            </a:schemeClr>
          </a:solidFill>
        </p:spPr>
        <p:txBody>
          <a:bodyPr>
            <a:normAutofit/>
          </a:bodyPr>
          <a:lstStyle/>
          <a:p>
            <a:r>
              <a:rPr lang="zh-TW" altLang="zh-TW" sz="6000" b="1" dirty="0" smtClean="0">
                <a:effectLst>
                  <a:outerShdw blurRad="38100" dist="38100" dir="2700000" algn="tl">
                    <a:srgbClr val="000000">
                      <a:alpha val="43137"/>
                    </a:srgbClr>
                  </a:outerShdw>
                </a:effectLst>
                <a:latin typeface="標楷體" pitchFamily="65" charset="-120"/>
                <a:ea typeface="標楷體" pitchFamily="65" charset="-120"/>
              </a:rPr>
              <a:t>最後要感謝的是蔡輝振教授、蔡逸傑先生和王介廷先生的全場電子儀器控制和所有工作人員的辛勞。競新在此向大家一鞠躬﹗</a:t>
            </a:r>
            <a:endParaRPr lang="zh-TW" altLang="en-US" sz="6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378</Words>
  <Application>Microsoft Office PowerPoint</Application>
  <PresentationFormat>如螢幕大小 (4:3)</PresentationFormat>
  <Paragraphs>11</Paragraphs>
  <Slides>7</Slides>
  <Notes>1</Notes>
  <HiddenSlides>0</HiddenSlides>
  <MMClips>0</MMClips>
  <ScaleCrop>false</ScaleCrop>
  <HeadingPairs>
    <vt:vector size="4" baseType="variant">
      <vt:variant>
        <vt:lpstr>佈景主題</vt:lpstr>
      </vt:variant>
      <vt:variant>
        <vt:i4>1</vt:i4>
      </vt:variant>
      <vt:variant>
        <vt:lpstr>投影片標題</vt:lpstr>
      </vt:variant>
      <vt:variant>
        <vt:i4>7</vt:i4>
      </vt:variant>
    </vt:vector>
  </HeadingPairs>
  <TitlesOfParts>
    <vt:vector size="8" baseType="lpstr">
      <vt:lpstr>Office 佈景主題</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成立 「羽珍甲骨古文化研究學會」 致謝辭</dc:title>
  <dc:creator>Admin-Staff</dc:creator>
  <cp:lastModifiedBy>mobi</cp:lastModifiedBy>
  <cp:revision>9</cp:revision>
  <cp:lastPrinted>2013-05-07T10:46:04Z</cp:lastPrinted>
  <dcterms:created xsi:type="dcterms:W3CDTF">2013-01-11T03:40:21Z</dcterms:created>
  <dcterms:modified xsi:type="dcterms:W3CDTF">2013-05-07T10:49:09Z</dcterms:modified>
</cp:coreProperties>
</file>